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21383625" cy="30275213"/>
  <p:notesSz cx="6797675" cy="992822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027" userDrawn="1">
          <p15:clr>
            <a:srgbClr val="A4A3A4"/>
          </p15:clr>
        </p15:guide>
        <p15:guide id="2" pos="4059" userDrawn="1">
          <p15:clr>
            <a:srgbClr val="A4A3A4"/>
          </p15:clr>
        </p15:guide>
        <p15:guide id="3" orient="horz" pos="9536" userDrawn="1">
          <p15:clr>
            <a:srgbClr val="A4A3A4"/>
          </p15:clr>
        </p15:guide>
        <p15:guide id="4" pos="6736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gHVWgDgH9vXcaWuIApB3nmSUOaW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0" d="100"/>
          <a:sy n="30" d="100"/>
        </p:scale>
        <p:origin x="2736" y="24"/>
      </p:cViewPr>
      <p:guideLst>
        <p:guide orient="horz" pos="3027"/>
        <p:guide pos="4059"/>
        <p:guide orient="horz" pos="9536"/>
        <p:guide pos="67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084388" y="744538"/>
            <a:ext cx="26289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0091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84388" y="744538"/>
            <a:ext cx="26289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100年度國科會微電子學門研究計畫成果海報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1069182" y="1212416"/>
            <a:ext cx="19245262" cy="5045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1069191" y="6776888"/>
            <a:ext cx="9448147" cy="2824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b" anchorCtr="0">
            <a:normAutofit/>
          </a:bodyPr>
          <a:lstStyle>
            <a:lvl1pPr marL="457200" lvl="0" indent="-22860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 b="1"/>
            </a:lvl1pPr>
            <a:lvl2pPr marL="914400" lvl="1" indent="-22860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 b="1"/>
            </a:lvl2pPr>
            <a:lvl3pPr marL="1371600" lvl="2" indent="-228600" algn="l"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/>
            </a:lvl8pPr>
            <a:lvl9pPr marL="4114800" lvl="8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2"/>
          </p:nvPr>
        </p:nvSpPr>
        <p:spPr>
          <a:xfrm>
            <a:off x="1069191" y="9601172"/>
            <a:ext cx="9448147" cy="1744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t" anchorCtr="0">
            <a:normAutofit/>
          </a:bodyPr>
          <a:lstStyle>
            <a:lvl1pPr marL="457200" lvl="0" indent="-51435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Char char="•"/>
              <a:defRPr sz="4500"/>
            </a:lvl1pPr>
            <a:lvl2pPr marL="914400" lvl="1" indent="-46990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Char char="–"/>
              <a:defRPr sz="3800"/>
            </a:lvl2pPr>
            <a:lvl3pPr marL="1371600" lvl="2" indent="-438150" algn="l"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3pPr>
            <a:lvl4pPr marL="1828800" lvl="3" indent="-4191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–"/>
              <a:defRPr sz="3000"/>
            </a:lvl4pPr>
            <a:lvl5pPr marL="2286000" lvl="4" indent="-4191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»"/>
              <a:defRPr sz="3000"/>
            </a:lvl5pPr>
            <a:lvl6pPr marL="2743200" lvl="5" indent="-4191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6pPr>
            <a:lvl7pPr marL="3200400" lvl="6" indent="-4191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7pPr>
            <a:lvl8pPr marL="3657600" lvl="7" indent="-4191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8pPr>
            <a:lvl9pPr marL="4114800" lvl="8" indent="-4191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3"/>
          </p:nvPr>
        </p:nvSpPr>
        <p:spPr>
          <a:xfrm>
            <a:off x="10862591" y="6776888"/>
            <a:ext cx="9451860" cy="2824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b" anchorCtr="0">
            <a:normAutofit/>
          </a:bodyPr>
          <a:lstStyle>
            <a:lvl1pPr marL="457200" lvl="0" indent="-22860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 b="1"/>
            </a:lvl1pPr>
            <a:lvl2pPr marL="914400" lvl="1" indent="-22860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 b="1"/>
            </a:lvl2pPr>
            <a:lvl3pPr marL="1371600" lvl="2" indent="-228600" algn="l"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/>
            </a:lvl8pPr>
            <a:lvl9pPr marL="4114800" lvl="8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4"/>
          </p:nvPr>
        </p:nvSpPr>
        <p:spPr>
          <a:xfrm>
            <a:off x="10862591" y="9601172"/>
            <a:ext cx="9451860" cy="1744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t" anchorCtr="0">
            <a:normAutofit/>
          </a:bodyPr>
          <a:lstStyle>
            <a:lvl1pPr marL="457200" lvl="0" indent="-51435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Char char="•"/>
              <a:defRPr sz="4500"/>
            </a:lvl1pPr>
            <a:lvl2pPr marL="914400" lvl="1" indent="-46990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Char char="–"/>
              <a:defRPr sz="3800"/>
            </a:lvl2pPr>
            <a:lvl3pPr marL="1371600" lvl="2" indent="-438150" algn="l"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3pPr>
            <a:lvl4pPr marL="1828800" lvl="3" indent="-4191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–"/>
              <a:defRPr sz="3000"/>
            </a:lvl4pPr>
            <a:lvl5pPr marL="2286000" lvl="4" indent="-4191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»"/>
              <a:defRPr sz="3000"/>
            </a:lvl5pPr>
            <a:lvl6pPr marL="2743200" lvl="5" indent="-4191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6pPr>
            <a:lvl7pPr marL="3200400" lvl="6" indent="-4191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7pPr>
            <a:lvl8pPr marL="3657600" lvl="7" indent="-4191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8pPr>
            <a:lvl9pPr marL="4114800" lvl="8" indent="-4191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dt" idx="10"/>
          </p:nvPr>
        </p:nvSpPr>
        <p:spPr>
          <a:xfrm>
            <a:off x="1069181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ftr" idx="11"/>
          </p:nvPr>
        </p:nvSpPr>
        <p:spPr>
          <a:xfrm>
            <a:off x="7306072" y="28060650"/>
            <a:ext cx="6771481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15324934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>
            <a:spLocks noGrp="1"/>
          </p:cNvSpPr>
          <p:nvPr>
            <p:ph type="title"/>
          </p:nvPr>
        </p:nvSpPr>
        <p:spPr>
          <a:xfrm>
            <a:off x="1069182" y="1212416"/>
            <a:ext cx="19245262" cy="5045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body" idx="1"/>
          </p:nvPr>
        </p:nvSpPr>
        <p:spPr>
          <a:xfrm rot="5400000">
            <a:off x="701693" y="7431715"/>
            <a:ext cx="19980240" cy="19245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dt" idx="10"/>
          </p:nvPr>
        </p:nvSpPr>
        <p:spPr>
          <a:xfrm>
            <a:off x="1069181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ftr" idx="11"/>
          </p:nvPr>
        </p:nvSpPr>
        <p:spPr>
          <a:xfrm>
            <a:off x="7306072" y="28060650"/>
            <a:ext cx="6771481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ldNum" idx="12"/>
          </p:nvPr>
        </p:nvSpPr>
        <p:spPr>
          <a:xfrm>
            <a:off x="15324934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>
            <a:spLocks noGrp="1"/>
          </p:cNvSpPr>
          <p:nvPr>
            <p:ph type="title"/>
          </p:nvPr>
        </p:nvSpPr>
        <p:spPr>
          <a:xfrm rot="5400000">
            <a:off x="4992764" y="11722791"/>
            <a:ext cx="25832045" cy="4811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body" idx="1"/>
          </p:nvPr>
        </p:nvSpPr>
        <p:spPr>
          <a:xfrm rot="5400000">
            <a:off x="-4808063" y="7089672"/>
            <a:ext cx="25832045" cy="14077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dt" idx="10"/>
          </p:nvPr>
        </p:nvSpPr>
        <p:spPr>
          <a:xfrm>
            <a:off x="1069181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ftr" idx="11"/>
          </p:nvPr>
        </p:nvSpPr>
        <p:spPr>
          <a:xfrm>
            <a:off x="7306072" y="28060650"/>
            <a:ext cx="6771481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sldNum" idx="12"/>
          </p:nvPr>
        </p:nvSpPr>
        <p:spPr>
          <a:xfrm>
            <a:off x="15324934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ctrTitle"/>
          </p:nvPr>
        </p:nvSpPr>
        <p:spPr>
          <a:xfrm>
            <a:off x="1603774" y="9404954"/>
            <a:ext cx="18176081" cy="6489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1"/>
          </p:nvPr>
        </p:nvSpPr>
        <p:spPr>
          <a:xfrm>
            <a:off x="3207546" y="17155954"/>
            <a:ext cx="14968538" cy="773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t" anchorCtr="0">
            <a:normAutofit/>
          </a:bodyPr>
          <a:lstStyle>
            <a:lvl1pPr lvl="0" algn="ctr"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60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1040"/>
              </a:spcBef>
              <a:spcAft>
                <a:spcPts val="0"/>
              </a:spcAft>
              <a:buClr>
                <a:srgbClr val="888888"/>
              </a:buClr>
              <a:buSzPts val="5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900"/>
              </a:spcBef>
              <a:spcAft>
                <a:spcPts val="0"/>
              </a:spcAft>
              <a:buClr>
                <a:srgbClr val="888888"/>
              </a:buClr>
              <a:buSzPts val="45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760"/>
              </a:spcBef>
              <a:spcAft>
                <a:spcPts val="0"/>
              </a:spcAft>
              <a:buClr>
                <a:srgbClr val="888888"/>
              </a:buClr>
              <a:buSzPts val="38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760"/>
              </a:spcBef>
              <a:spcAft>
                <a:spcPts val="0"/>
              </a:spcAft>
              <a:buClr>
                <a:srgbClr val="888888"/>
              </a:buClr>
              <a:buSzPts val="38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760"/>
              </a:spcBef>
              <a:spcAft>
                <a:spcPts val="0"/>
              </a:spcAft>
              <a:buClr>
                <a:srgbClr val="888888"/>
              </a:buClr>
              <a:buSzPts val="38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760"/>
              </a:spcBef>
              <a:spcAft>
                <a:spcPts val="0"/>
              </a:spcAft>
              <a:buClr>
                <a:srgbClr val="888888"/>
              </a:buClr>
              <a:buSzPts val="38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760"/>
              </a:spcBef>
              <a:spcAft>
                <a:spcPts val="0"/>
              </a:spcAft>
              <a:buClr>
                <a:srgbClr val="888888"/>
              </a:buClr>
              <a:buSzPts val="38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760"/>
              </a:spcBef>
              <a:spcAft>
                <a:spcPts val="0"/>
              </a:spcAft>
              <a:buClr>
                <a:srgbClr val="888888"/>
              </a:buClr>
              <a:buSzPts val="38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dt" idx="10"/>
          </p:nvPr>
        </p:nvSpPr>
        <p:spPr>
          <a:xfrm>
            <a:off x="1069181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ftr" idx="11"/>
          </p:nvPr>
        </p:nvSpPr>
        <p:spPr>
          <a:xfrm>
            <a:off x="7306072" y="28060650"/>
            <a:ext cx="6771481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15324934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1069182" y="1212416"/>
            <a:ext cx="19245262" cy="5045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1"/>
          </p:nvPr>
        </p:nvSpPr>
        <p:spPr>
          <a:xfrm>
            <a:off x="1069182" y="7064226"/>
            <a:ext cx="19245262" cy="1998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1069181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7306072" y="28060650"/>
            <a:ext cx="6771481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15324934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1689161" y="19454629"/>
            <a:ext cx="18176081" cy="6012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400"/>
              <a:buFont typeface="Calibri"/>
              <a:buNone/>
              <a:defRPr sz="74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1689161" y="12831943"/>
            <a:ext cx="18176081" cy="6622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b" anchorCtr="0">
            <a:normAutofit/>
          </a:bodyPr>
          <a:lstStyle>
            <a:lvl1pPr marL="457200" lvl="0" indent="-228600" algn="l">
              <a:spcBef>
                <a:spcPts val="760"/>
              </a:spcBef>
              <a:spcAft>
                <a:spcPts val="0"/>
              </a:spcAft>
              <a:buClr>
                <a:srgbClr val="888888"/>
              </a:buClr>
              <a:buSzPts val="3800"/>
              <a:buNone/>
              <a:defRPr sz="38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660"/>
              </a:spcBef>
              <a:spcAft>
                <a:spcPts val="0"/>
              </a:spcAft>
              <a:buClr>
                <a:srgbClr val="888888"/>
              </a:buClr>
              <a:buSzPts val="3300"/>
              <a:buNone/>
              <a:defRPr sz="33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3000"/>
              <a:buNone/>
              <a:defRPr sz="30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52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52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52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52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52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52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dt" idx="10"/>
          </p:nvPr>
        </p:nvSpPr>
        <p:spPr>
          <a:xfrm>
            <a:off x="1069181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ftr" idx="11"/>
          </p:nvPr>
        </p:nvSpPr>
        <p:spPr>
          <a:xfrm>
            <a:off x="7306072" y="28060650"/>
            <a:ext cx="6771481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15324934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1069182" y="1212416"/>
            <a:ext cx="19245262" cy="5045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1"/>
          </p:nvPr>
        </p:nvSpPr>
        <p:spPr>
          <a:xfrm>
            <a:off x="1069183" y="7064226"/>
            <a:ext cx="9444435" cy="1998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t" anchorCtr="0">
            <a:normAutofit/>
          </a:bodyPr>
          <a:lstStyle>
            <a:lvl1pPr marL="457200" lvl="0" indent="-558800" algn="l"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5200"/>
              <a:buChar char="•"/>
              <a:defRPr sz="5200"/>
            </a:lvl1pPr>
            <a:lvl2pPr marL="914400" lvl="1" indent="-51435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Char char="–"/>
              <a:defRPr sz="4500"/>
            </a:lvl2pPr>
            <a:lvl3pPr marL="1371600" lvl="2" indent="-46990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Char char="•"/>
              <a:defRPr sz="3800"/>
            </a:lvl3pPr>
            <a:lvl4pPr marL="1828800" lvl="3" indent="-438150" algn="l"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–"/>
              <a:defRPr sz="3300"/>
            </a:lvl4pPr>
            <a:lvl5pPr marL="2286000" lvl="4" indent="-438150" algn="l"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»"/>
              <a:defRPr sz="3300"/>
            </a:lvl5pPr>
            <a:lvl6pPr marL="2743200" lvl="5" indent="-438150" algn="l"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6pPr>
            <a:lvl7pPr marL="3200400" lvl="6" indent="-438150" algn="l"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7pPr>
            <a:lvl8pPr marL="3657600" lvl="7" indent="-438150" algn="l"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8pPr>
            <a:lvl9pPr marL="4114800" lvl="8" indent="-438150" algn="l"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2"/>
          </p:nvPr>
        </p:nvSpPr>
        <p:spPr>
          <a:xfrm>
            <a:off x="10870013" y="7064226"/>
            <a:ext cx="9444435" cy="1998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t" anchorCtr="0">
            <a:normAutofit/>
          </a:bodyPr>
          <a:lstStyle>
            <a:lvl1pPr marL="457200" lvl="0" indent="-558800" algn="l"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5200"/>
              <a:buChar char="•"/>
              <a:defRPr sz="5200"/>
            </a:lvl1pPr>
            <a:lvl2pPr marL="914400" lvl="1" indent="-51435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Char char="–"/>
              <a:defRPr sz="4500"/>
            </a:lvl2pPr>
            <a:lvl3pPr marL="1371600" lvl="2" indent="-46990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Char char="•"/>
              <a:defRPr sz="3800"/>
            </a:lvl3pPr>
            <a:lvl4pPr marL="1828800" lvl="3" indent="-438150" algn="l"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–"/>
              <a:defRPr sz="3300"/>
            </a:lvl4pPr>
            <a:lvl5pPr marL="2286000" lvl="4" indent="-438150" algn="l"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»"/>
              <a:defRPr sz="3300"/>
            </a:lvl5pPr>
            <a:lvl6pPr marL="2743200" lvl="5" indent="-438150" algn="l"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6pPr>
            <a:lvl7pPr marL="3200400" lvl="6" indent="-438150" algn="l"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7pPr>
            <a:lvl8pPr marL="3657600" lvl="7" indent="-438150" algn="l"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8pPr>
            <a:lvl9pPr marL="4114800" lvl="8" indent="-438150" algn="l"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1069181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7306072" y="28060650"/>
            <a:ext cx="6771481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15324934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1069182" y="1212416"/>
            <a:ext cx="19245262" cy="5045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1069181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7306072" y="28060650"/>
            <a:ext cx="6771481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15324934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dt" idx="10"/>
          </p:nvPr>
        </p:nvSpPr>
        <p:spPr>
          <a:xfrm>
            <a:off x="1069181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ftr" idx="11"/>
          </p:nvPr>
        </p:nvSpPr>
        <p:spPr>
          <a:xfrm>
            <a:off x="7306072" y="28060650"/>
            <a:ext cx="6771481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15324934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>
            <a:spLocks noGrp="1"/>
          </p:cNvSpPr>
          <p:nvPr>
            <p:ph type="title"/>
          </p:nvPr>
        </p:nvSpPr>
        <p:spPr>
          <a:xfrm>
            <a:off x="1069189" y="1205403"/>
            <a:ext cx="7035066" cy="5129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alibri"/>
              <a:buNone/>
              <a:defRPr sz="38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8360406" y="1205412"/>
            <a:ext cx="11954041" cy="25839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t" anchorCtr="0">
            <a:normAutofit/>
          </a:bodyPr>
          <a:lstStyle>
            <a:lvl1pPr marL="457200" lvl="0" indent="-6096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000"/>
              <a:buChar char="•"/>
              <a:defRPr sz="6000"/>
            </a:lvl1pPr>
            <a:lvl2pPr marL="914400" lvl="1" indent="-558800" algn="l"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5200"/>
              <a:buChar char="–"/>
              <a:defRPr sz="5200"/>
            </a:lvl2pPr>
            <a:lvl3pPr marL="1371600" lvl="2" indent="-51435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Char char="•"/>
              <a:defRPr sz="4500"/>
            </a:lvl3pPr>
            <a:lvl4pPr marL="1828800" lvl="3" indent="-46990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Char char="–"/>
              <a:defRPr sz="3800"/>
            </a:lvl4pPr>
            <a:lvl5pPr marL="2286000" lvl="4" indent="-46990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Char char="»"/>
              <a:defRPr sz="3800"/>
            </a:lvl5pPr>
            <a:lvl6pPr marL="2743200" lvl="5" indent="-46990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Char char="•"/>
              <a:defRPr sz="3800"/>
            </a:lvl6pPr>
            <a:lvl7pPr marL="3200400" lvl="6" indent="-46990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Char char="•"/>
              <a:defRPr sz="3800"/>
            </a:lvl7pPr>
            <a:lvl8pPr marL="3657600" lvl="7" indent="-46990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Char char="•"/>
              <a:defRPr sz="3800"/>
            </a:lvl8pPr>
            <a:lvl9pPr marL="4114800" lvl="8" indent="-46990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Char char="•"/>
              <a:defRPr sz="3800"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body" idx="2"/>
          </p:nvPr>
        </p:nvSpPr>
        <p:spPr>
          <a:xfrm>
            <a:off x="1069189" y="6335379"/>
            <a:ext cx="7035066" cy="20709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t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/>
            </a:lvl1pPr>
            <a:lvl2pPr marL="914400" lvl="1" indent="-2286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/>
            </a:lvl2pPr>
            <a:lvl3pPr marL="1371600" lvl="2" indent="-2286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marL="1828800" lvl="3" indent="-22860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4pPr>
            <a:lvl5pPr marL="2286000" lvl="4" indent="-22860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5pPr>
            <a:lvl6pPr marL="2743200" lvl="5" indent="-22860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6pPr>
            <a:lvl7pPr marL="3200400" lvl="6" indent="-22860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7pPr>
            <a:lvl8pPr marL="3657600" lvl="7" indent="-22860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8pPr>
            <a:lvl9pPr marL="4114800" lvl="8" indent="-22860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dt" idx="10"/>
          </p:nvPr>
        </p:nvSpPr>
        <p:spPr>
          <a:xfrm>
            <a:off x="1069181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ftr" idx="11"/>
          </p:nvPr>
        </p:nvSpPr>
        <p:spPr>
          <a:xfrm>
            <a:off x="7306072" y="28060650"/>
            <a:ext cx="6771481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15324934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/>
          </p:nvPr>
        </p:nvSpPr>
        <p:spPr>
          <a:xfrm>
            <a:off x="4191343" y="21192651"/>
            <a:ext cx="12830175" cy="2501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alibri"/>
              <a:buNone/>
              <a:defRPr sz="38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>
            <a:spLocks noGrp="1"/>
          </p:cNvSpPr>
          <p:nvPr>
            <p:ph type="pic" idx="2"/>
          </p:nvPr>
        </p:nvSpPr>
        <p:spPr>
          <a:xfrm>
            <a:off x="4191343" y="2705142"/>
            <a:ext cx="12830175" cy="18165128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2"/>
          <p:cNvSpPr txBox="1">
            <a:spLocks noGrp="1"/>
          </p:cNvSpPr>
          <p:nvPr>
            <p:ph type="body" idx="1"/>
          </p:nvPr>
        </p:nvSpPr>
        <p:spPr>
          <a:xfrm>
            <a:off x="4191343" y="23694567"/>
            <a:ext cx="12830175" cy="3553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t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/>
            </a:lvl1pPr>
            <a:lvl2pPr marL="914400" lvl="1" indent="-2286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/>
            </a:lvl2pPr>
            <a:lvl3pPr marL="1371600" lvl="2" indent="-2286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marL="1828800" lvl="3" indent="-22860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4pPr>
            <a:lvl5pPr marL="2286000" lvl="4" indent="-22860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5pPr>
            <a:lvl6pPr marL="2743200" lvl="5" indent="-22860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6pPr>
            <a:lvl7pPr marL="3200400" lvl="6" indent="-22860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7pPr>
            <a:lvl8pPr marL="3657600" lvl="7" indent="-22860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8pPr>
            <a:lvl9pPr marL="4114800" lvl="8" indent="-22860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69" name="Google Shape;69;p12"/>
          <p:cNvSpPr txBox="1">
            <a:spLocks noGrp="1"/>
          </p:cNvSpPr>
          <p:nvPr>
            <p:ph type="dt" idx="10"/>
          </p:nvPr>
        </p:nvSpPr>
        <p:spPr>
          <a:xfrm>
            <a:off x="1069181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ftr" idx="11"/>
          </p:nvPr>
        </p:nvSpPr>
        <p:spPr>
          <a:xfrm>
            <a:off x="7306072" y="28060650"/>
            <a:ext cx="6771481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sldNum" idx="12"/>
          </p:nvPr>
        </p:nvSpPr>
        <p:spPr>
          <a:xfrm>
            <a:off x="15324934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1069182" y="1212416"/>
            <a:ext cx="19245262" cy="5045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Calibri"/>
              <a:buNone/>
              <a:defRPr sz="8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1069182" y="7064226"/>
            <a:ext cx="19245262" cy="1998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t" anchorCtr="0">
            <a:normAutofit/>
          </a:bodyPr>
          <a:lstStyle>
            <a:lvl1pPr marL="457200" marR="0" lvl="0" indent="-6096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Char char="•"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558800" algn="l" rtl="0"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Char char="–"/>
              <a:defRPr sz="5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514350" algn="l" rtl="0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Char char="•"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–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»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1069181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7306072" y="28060650"/>
            <a:ext cx="6771481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15324934" y="28060650"/>
            <a:ext cx="4989513" cy="161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title"/>
          </p:nvPr>
        </p:nvSpPr>
        <p:spPr>
          <a:xfrm>
            <a:off x="511397" y="607503"/>
            <a:ext cx="20453496" cy="4114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ctr" anchorCtr="0">
            <a:normAutofit/>
          </a:bodyPr>
          <a:lstStyle/>
          <a:p>
            <a:pPr>
              <a:lnSpc>
                <a:spcPts val="6000"/>
              </a:lnSpc>
              <a:buSzPct val="100000"/>
            </a:pPr>
            <a:r>
              <a:rPr lang="zh-TW" altLang="en-US" sz="73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專題題目</a:t>
            </a:r>
            <a:br>
              <a:rPr lang="en-US" altLang="zh-TW" sz="73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</a:br>
            <a:br>
              <a:rPr lang="en-US" altLang="zh-TW" sz="40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</a:br>
            <a:r>
              <a:rPr lang="zh-TW" altLang="en-US" sz="44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指導教授：</a:t>
            </a: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altLang="zh-TW" sz="4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請填寫</a:t>
            </a:r>
            <a:r>
              <a:rPr lang="en-US" altLang="zh-TW" sz="4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)</a:t>
            </a:r>
            <a:br>
              <a:rPr lang="en-US" altLang="zh-TW" sz="4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</a:b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組員：學號</a:t>
            </a:r>
            <a:r>
              <a:rPr lang="en-US" altLang="zh-TW" sz="4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+</a:t>
            </a:r>
            <a:r>
              <a:rPr lang="zh-TW" altLang="en-US" sz="4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姓名</a:t>
            </a:r>
            <a:endParaRPr sz="36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90" name="Google Shape;90;p1"/>
          <p:cNvSpPr txBox="1">
            <a:spLocks noGrp="1"/>
          </p:cNvSpPr>
          <p:nvPr>
            <p:ph type="body" idx="4"/>
          </p:nvPr>
        </p:nvSpPr>
        <p:spPr>
          <a:xfrm>
            <a:off x="2606135" y="5813130"/>
            <a:ext cx="17901560" cy="858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8850" tIns="189425" rIns="378850" bIns="189425" anchor="t" anchorCtr="0">
            <a:normAutofit/>
          </a:bodyPr>
          <a:lstStyle/>
          <a:p>
            <a:pPr marL="0" indent="0">
              <a:spcBef>
                <a:spcPts val="0"/>
              </a:spcBef>
              <a:buClr>
                <a:srgbClr val="FF0000"/>
              </a:buClr>
              <a:buSzPts val="4000"/>
              <a:buNone/>
            </a:pPr>
            <a:r>
              <a:rPr lang="zh-TW" altLang="en-US" sz="4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專題成果內容海報製作說明</a:t>
            </a:r>
            <a:endParaRPr lang="en-US" altLang="zh-TW" sz="48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Times New Roman"/>
            </a:endParaRPr>
          </a:p>
          <a:p>
            <a:pPr marL="0" indent="0">
              <a:spcBef>
                <a:spcPts val="2400"/>
              </a:spcBef>
              <a:buClr>
                <a:srgbClr val="FF0000"/>
              </a:buClr>
              <a:buSzPts val="4000"/>
              <a:buNone/>
            </a:pPr>
            <a:r>
              <a:rPr lang="zh-TW" altLang="en-US" sz="4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一、</a:t>
            </a:r>
            <a:r>
              <a:rPr lang="zh-TW" altLang="en-US" sz="4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此版面為</a:t>
            </a:r>
            <a:r>
              <a:rPr lang="en-US" altLang="zh-TW" sz="4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A1</a:t>
            </a:r>
            <a:r>
              <a:rPr lang="zh-TW" altLang="en-US" sz="4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尺寸 </a:t>
            </a:r>
            <a:r>
              <a:rPr lang="en-US" altLang="zh-TW" sz="4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zh-TW" altLang="en-US" sz="4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請已此版面為準</a:t>
            </a:r>
            <a:r>
              <a:rPr lang="en-US" altLang="zh-TW" sz="4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)</a:t>
            </a:r>
            <a:r>
              <a:rPr lang="zh-TW" altLang="en-US" sz="4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  ，完成後轉成</a:t>
            </a:r>
            <a:r>
              <a:rPr lang="en-US" altLang="zh-TW" sz="4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PDF</a:t>
            </a:r>
            <a:r>
              <a:rPr lang="zh-TW" altLang="en-US" sz="4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檔 </a:t>
            </a:r>
            <a:r>
              <a:rPr lang="zh-TW" altLang="en-US" sz="4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 </a:t>
            </a:r>
            <a:endParaRPr lang="en-US" altLang="zh-TW" sz="48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Times New Roman"/>
            </a:endParaRPr>
          </a:p>
          <a:p>
            <a:pPr marL="0" indent="0">
              <a:spcBef>
                <a:spcPts val="2400"/>
              </a:spcBef>
              <a:buClr>
                <a:srgbClr val="FF0000"/>
              </a:buClr>
              <a:buSzPts val="4000"/>
              <a:buNone/>
            </a:pPr>
            <a:r>
              <a:rPr lang="zh-TW" altLang="en-US" sz="4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二、字型：</a:t>
            </a:r>
            <a:r>
              <a:rPr lang="zh-TW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中文</a:t>
            </a:r>
            <a:r>
              <a:rPr lang="zh-TW" altLang="en-US" sz="4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使用</a:t>
            </a:r>
            <a:r>
              <a:rPr lang="zh-TW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標楷體</a:t>
            </a:r>
            <a:r>
              <a:rPr lang="zh-TW" altLang="en-US" sz="48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、</a:t>
            </a:r>
            <a:r>
              <a:rPr lang="zh-TW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英文</a:t>
            </a:r>
            <a:r>
              <a:rPr lang="zh-TW" altLang="en-US" sz="4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使用</a:t>
            </a:r>
            <a:r>
              <a:rPr lang="en-US" altLang="zh-TW" sz="48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Times New Roman</a:t>
            </a:r>
            <a:r>
              <a:rPr lang="en-US" altLang="zh-TW" sz="4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 </a:t>
            </a:r>
          </a:p>
          <a:p>
            <a:pPr marL="0" indent="0">
              <a:spcBef>
                <a:spcPts val="2400"/>
              </a:spcBef>
              <a:buClr>
                <a:srgbClr val="FF0000"/>
              </a:buClr>
              <a:buSzPts val="4000"/>
              <a:buNone/>
            </a:pPr>
            <a:r>
              <a:rPr lang="zh-TW" altLang="en-US" sz="4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三、內容分為四部分</a:t>
            </a:r>
            <a:endParaRPr lang="en-US" altLang="zh-TW" sz="48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Times New Roman"/>
            </a:endParaRPr>
          </a:p>
          <a:p>
            <a:pPr marL="890588" indent="0">
              <a:spcBef>
                <a:spcPts val="1200"/>
              </a:spcBef>
              <a:buClr>
                <a:srgbClr val="FF0000"/>
              </a:buClr>
              <a:buSzPts val="4000"/>
              <a:buNone/>
            </a:pPr>
            <a:r>
              <a:rPr lang="en-US" altLang="zh-TW" sz="40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1.</a:t>
            </a:r>
            <a:r>
              <a:rPr lang="zh-TW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研究動機</a:t>
            </a:r>
            <a:endParaRPr lang="en-US" altLang="zh-TW" sz="4000" b="1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Times New Roman"/>
            </a:endParaRPr>
          </a:p>
          <a:p>
            <a:pPr marL="890588" indent="0">
              <a:spcBef>
                <a:spcPts val="1200"/>
              </a:spcBef>
              <a:buClr>
                <a:srgbClr val="FF0000"/>
              </a:buClr>
              <a:buSzPts val="4000"/>
              <a:buNone/>
            </a:pPr>
            <a:r>
              <a:rPr lang="en-US" altLang="zh-TW" sz="40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2.</a:t>
            </a:r>
            <a:r>
              <a:rPr lang="zh-TW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研究內容與實驗流程</a:t>
            </a:r>
            <a:endParaRPr lang="en-US" altLang="zh-TW" sz="4000" b="1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Times New Roman"/>
            </a:endParaRPr>
          </a:p>
          <a:p>
            <a:pPr marL="890588" indent="0">
              <a:spcBef>
                <a:spcPts val="1200"/>
              </a:spcBef>
              <a:buClr>
                <a:srgbClr val="FF0000"/>
              </a:buClr>
              <a:buSzPts val="4000"/>
              <a:buNone/>
            </a:pPr>
            <a:r>
              <a:rPr lang="en-US" altLang="zh-TW" sz="40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3.</a:t>
            </a:r>
            <a:r>
              <a:rPr lang="zh-TW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研究成果</a:t>
            </a:r>
            <a:endParaRPr lang="en-US" altLang="zh-TW" sz="4000" b="1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Times New Roman"/>
            </a:endParaRPr>
          </a:p>
          <a:p>
            <a:pPr marL="890588" indent="0">
              <a:spcBef>
                <a:spcPts val="1200"/>
              </a:spcBef>
              <a:buClr>
                <a:srgbClr val="FF0000"/>
              </a:buClr>
              <a:buSzPts val="4000"/>
              <a:buNone/>
            </a:pPr>
            <a:r>
              <a:rPr lang="en-US" altLang="zh-TW" sz="40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4. </a:t>
            </a:r>
            <a:r>
              <a:rPr lang="zh-TW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結論及未來展望</a:t>
            </a:r>
            <a:endParaRPr sz="4000" b="1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6102958" y="14138984"/>
            <a:ext cx="9837354" cy="3245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6050" tIns="83025" rIns="166050" bIns="83025" anchor="t" anchorCtr="0">
            <a:spAutoFit/>
          </a:bodyPr>
          <a:lstStyle/>
          <a:p>
            <a:pPr algn="ctr">
              <a:spcBef>
                <a:spcPts val="2400"/>
              </a:spcBef>
            </a:pPr>
            <a:r>
              <a:rPr lang="zh-TW" altLang="en-US" sz="8000" b="1" dirty="0">
                <a:solidFill>
                  <a:srgbClr val="00B05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字型、內容不可改</a:t>
            </a:r>
            <a:endParaRPr lang="en-US" altLang="zh-TW" sz="8000" b="1" dirty="0">
              <a:solidFill>
                <a:srgbClr val="00B05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>
              <a:spcBef>
                <a:spcPts val="2400"/>
              </a:spcBef>
            </a:pPr>
            <a:r>
              <a:rPr lang="zh-TW" altLang="en-US" sz="8000" b="1" dirty="0">
                <a:solidFill>
                  <a:srgbClr val="00B05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版面可自行設計</a:t>
            </a:r>
            <a:endParaRPr dirty="0">
              <a:solidFill>
                <a:srgbClr val="00B05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92" name="Google Shape;92;p1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4040" y="768079"/>
            <a:ext cx="2705765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FDDDF567-E989-4355-AB33-012AE9792923}"/>
              </a:ext>
            </a:extLst>
          </p:cNvPr>
          <p:cNvSpPr txBox="1"/>
          <p:nvPr/>
        </p:nvSpPr>
        <p:spPr>
          <a:xfrm>
            <a:off x="3668548" y="18116070"/>
            <a:ext cx="152128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72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圖片、文字 請離四周邊界至少 </a:t>
            </a:r>
            <a:r>
              <a:rPr lang="en-US" altLang="zh-TW" sz="7200" b="1" dirty="0">
                <a:solidFill>
                  <a:srgbClr val="0000FF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72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公分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114</Words>
  <Application>Microsoft Office PowerPoint</Application>
  <PresentationFormat>自訂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佈景主題</vt:lpstr>
      <vt:lpstr>專題題目  指導教授： (請填寫) 組員：學號+姓名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專題題目  指導教授： (請填寫) 組員：學號 姓名   </dc:title>
  <dc:creator>Vivian Wang</dc:creator>
  <cp:lastModifiedBy>湯孔玲</cp:lastModifiedBy>
  <cp:revision>7</cp:revision>
  <cp:lastPrinted>2023-10-13T00:28:46Z</cp:lastPrinted>
  <dcterms:created xsi:type="dcterms:W3CDTF">2012-06-14T01:38:06Z</dcterms:created>
  <dcterms:modified xsi:type="dcterms:W3CDTF">2026-03-25T03:10:39Z</dcterms:modified>
</cp:coreProperties>
</file>